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57" r:id="rId4"/>
    <p:sldId id="341" r:id="rId5"/>
    <p:sldId id="362" r:id="rId6"/>
    <p:sldId id="363" r:id="rId7"/>
    <p:sldId id="368" r:id="rId8"/>
    <p:sldId id="365" r:id="rId9"/>
    <p:sldId id="366" r:id="rId10"/>
    <p:sldId id="367" r:id="rId11"/>
    <p:sldId id="302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3E"/>
    <a:srgbClr val="0094DA"/>
    <a:srgbClr val="5DA100"/>
    <a:srgbClr val="008545"/>
    <a:srgbClr val="62983E"/>
    <a:srgbClr val="0070A2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Март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982" y="2003117"/>
            <a:ext cx="7083846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7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разделять и поддерживать духовные ценности белорусского общества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чем проявляется ответственность каждого белоруса за сохранение природного наследия для будущих поколений?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197196" y="3070603"/>
            <a:ext cx="6373723" cy="983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природоохранных инициативах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197196" y="1947725"/>
            <a:ext cx="637372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экологических норм </a:t>
            </a:r>
            <a:b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сводов законов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CE026E-1574-4903-A78C-82FD9539EE9C}"/>
              </a:ext>
            </a:extLst>
          </p:cNvPr>
          <p:cNvSpPr/>
          <p:nvPr/>
        </p:nvSpPr>
        <p:spPr>
          <a:xfrm>
            <a:off x="197196" y="4222657"/>
            <a:ext cx="6373723" cy="983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и участие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решениях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4B2C35-F4CC-46D9-A9F0-3FE8A9F1C4F4}"/>
              </a:ext>
            </a:extLst>
          </p:cNvPr>
          <p:cNvSpPr/>
          <p:nvPr/>
        </p:nvSpPr>
        <p:spPr>
          <a:xfrm>
            <a:off x="197196" y="5543482"/>
            <a:ext cx="6373723" cy="5222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84165-5D56-4828-BF31-7795EFB0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63" y="2458695"/>
            <a:ext cx="4971349" cy="32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Апрель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гордиться достижениями Беларуси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304967" y="1324481"/>
            <a:ext cx="7591998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«Мы сбережем и приумножим материальное и духовное наследие поколений, передадим потомкам суверенное и независимое государство, наш общий дом, где они всегда будут чувствовать себя в безопасности и комфорте. Это и есть наш путь! И правда (а в ней сила) – на нашей стороне».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26940-F2DE-4352-85DB-655E94248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3" y="1465242"/>
            <a:ext cx="3662473" cy="48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B9281B-4280-464D-BF1C-B632399B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" y="4156980"/>
            <a:ext cx="4169136" cy="23528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B32E5-3471-41FD-B989-96AF08F5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26" y="2338814"/>
            <a:ext cx="2885977" cy="1818166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0" y="575462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Богатое духовное наследие белорусов формировалось на протяжении веков и передавалось из поколения в поколение, определяя черты национального характера.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b="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6007147" y="1869920"/>
            <a:ext cx="5590774" cy="4412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Духовные ценности белорусского народа: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уважение к традициям и культуре разных национальностей и народностей, проживающих в Беларуси;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миролюбие;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трудолюбие;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истории развития государства;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1727D3-31E5-475D-874A-A0B8ECC5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7" y="1442906"/>
            <a:ext cx="3221667" cy="18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42915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Историко-культурное наследие белорусского народа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436227" y="1498470"/>
            <a:ext cx="6291743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список историко-культурных ценностей Республики Беларусь насчитывает более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национальных достояний, среди которых: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археологии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2248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архитектуры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памятников истории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нематериальных проявлений творчества человека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движимых материальных историко-культурных ценностей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искусства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градостроительства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заповедных мест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EFE315-7056-4B56-A981-13A9FAE9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9" y="1498470"/>
            <a:ext cx="5025656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6095999" y="2317598"/>
            <a:ext cx="5840819" cy="441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действуют </a:t>
            </a:r>
          </a:p>
          <a:p>
            <a:pPr algn="just">
              <a:lnSpc>
                <a:spcPct val="107000"/>
              </a:lnSpc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театров: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драматических,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кукольных,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юного зрителя,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молодежных театра,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оперы и балеты,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музыкальный,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эстрады.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проводятся крупные республиканские и международные театральные фестивали.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6096000" y="1704797"/>
            <a:ext cx="58408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театр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F438C-00B7-4ADD-9738-A72BA2C5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387"/>
            <a:ext cx="3055851" cy="1616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C0A0D6-CDC6-4E44-B386-439214C18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0" y="4314278"/>
            <a:ext cx="3395467" cy="2214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ECE16-1C3C-48C6-AF6A-6A375219D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0" y="2742884"/>
            <a:ext cx="2686215" cy="20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-2259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550067" y="2246160"/>
            <a:ext cx="5509946" cy="3690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наиболее известными являются республиканский праздник «Купалье» («Александрия собирает друзей»), Рождественский оперный форум, Международный фестиваль современной хореографии, Международный фестиваль народной музыки «З</a:t>
            </a:r>
            <a:r>
              <a:rPr lang="be-BY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віняць цымбалы і гармонік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Республиканский фестиваль национальных культур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574359" y="1551225"/>
            <a:ext cx="552164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конкурсы и фестивали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упалье» («Александрия собирает друзей») – Колледж технологии и дизайна  легкой промышленности">
            <a:extLst>
              <a:ext uri="{FF2B5EF4-FFF2-40B4-BE49-F238E27FC236}">
                <a16:creationId xmlns:a16="http://schemas.microsoft.com/office/drawing/2014/main" id="{FAC91C01-892C-4A29-8907-1F322E35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10" y="1394748"/>
            <a:ext cx="3157057" cy="17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 | Русская версия">
            <a:extLst>
              <a:ext uri="{FF2B5EF4-FFF2-40B4-BE49-F238E27FC236}">
                <a16:creationId xmlns:a16="http://schemas.microsoft.com/office/drawing/2014/main" id="{1369C3D4-6BDD-4EAE-836B-CAEC7971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78" y="3648566"/>
            <a:ext cx="2708202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ем удивит XIV Республиканский фестиваль национальных культур в Гродно?">
            <a:extLst>
              <a:ext uri="{FF2B5EF4-FFF2-40B4-BE49-F238E27FC236}">
                <a16:creationId xmlns:a16="http://schemas.microsoft.com/office/drawing/2014/main" id="{C32A0C8D-1693-4328-BDD4-CE46E538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87" y="1831295"/>
            <a:ext cx="3157057" cy="21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м запомнился XXIX фестиваль &quot;Звiняць цымбалы i гармонiк&quot;">
            <a:extLst>
              <a:ext uri="{FF2B5EF4-FFF2-40B4-BE49-F238E27FC236}">
                <a16:creationId xmlns:a16="http://schemas.microsoft.com/office/drawing/2014/main" id="{34F82EF1-D0B0-4119-ABEC-F5378496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87" y="4052443"/>
            <a:ext cx="3157057" cy="21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3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-2259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6282228" y="1892209"/>
            <a:ext cx="5509946" cy="11548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Визитной карточкой Беларуси является Международный фестиваль искусств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«Славянский базар в Витебске»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310F66-FA41-4E23-892A-3AA64D40AC5D}"/>
              </a:ext>
            </a:extLst>
          </p:cNvPr>
          <p:cNvSpPr/>
          <p:nvPr/>
        </p:nvSpPr>
        <p:spPr>
          <a:xfrm>
            <a:off x="6282228" y="3123772"/>
            <a:ext cx="5509946" cy="2966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крупнейшее культурное событие с 1995 года проходит под личным патронажем Президента Республики Беларусь А.Г. Лукашенко. Он традиционно открывает фестиваль. Девиз форума искусств – </a:t>
            </a:r>
          </a:p>
          <a:p>
            <a:pPr algn="just">
              <a:lnSpc>
                <a:spcPct val="107000"/>
              </a:lnSpc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искусство – к миру и взаимопониманию».</a:t>
            </a:r>
          </a:p>
        </p:txBody>
      </p:sp>
      <p:pic>
        <p:nvPicPr>
          <p:cNvPr id="2050" name="Picture 2" descr="Фото, Беларусь | Belarus.by | СЛАВЯНСКИЙ БАЗАР-2025 ...">
            <a:extLst>
              <a:ext uri="{FF2B5EF4-FFF2-40B4-BE49-F238E27FC236}">
                <a16:creationId xmlns:a16="http://schemas.microsoft.com/office/drawing/2014/main" id="{335FC6A4-835C-406E-B318-40B3AE3F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42" y="3429000"/>
            <a:ext cx="4476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выглядит обновленный символ «Славянского базара в ...">
            <a:extLst>
              <a:ext uri="{FF2B5EF4-FFF2-40B4-BE49-F238E27FC236}">
                <a16:creationId xmlns:a16="http://schemas.microsoft.com/office/drawing/2014/main" id="{194F02A5-2BE8-4BB2-9C90-5121150B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" y="1435763"/>
            <a:ext cx="2023281" cy="25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500427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Культурный код нации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81A57-8EF5-4D07-AA16-28A052FE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62" y="1943851"/>
            <a:ext cx="1756718" cy="17567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FC565-5A53-48A1-9700-D517AA7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9" y="4384975"/>
            <a:ext cx="3011751" cy="2006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8FC767-5FD5-40A9-860B-376FF7649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31" y="1943851"/>
            <a:ext cx="5843869" cy="3895911"/>
          </a:xfrm>
          <a:prstGeom prst="rect">
            <a:avLst/>
          </a:prstGeom>
        </p:spPr>
      </p:pic>
      <p:pic>
        <p:nvPicPr>
          <p:cNvPr id="3076" name="Picture 4" descr="Памятник букве «Ў» в Полоцке ⋆ Туры в Беларусь">
            <a:extLst>
              <a:ext uri="{FF2B5EF4-FFF2-40B4-BE49-F238E27FC236}">
                <a16:creationId xmlns:a16="http://schemas.microsoft.com/office/drawing/2014/main" id="{69AD15AB-F8BF-46F3-AA6B-69A8176E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9" y="1469569"/>
            <a:ext cx="3582913" cy="26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D4E6F24-2078-4A2F-BCC7-37726C40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15" y="4399506"/>
            <a:ext cx="2656505" cy="19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6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Праздники, подчеркивающие важную роль семьи, родительства, детства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1384761" y="1419022"/>
            <a:ext cx="9675634" cy="856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матери. История Дня матери уходит корнями в религиозный праздник – Покров Пресвятой Богородицы.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164DF1-865F-4AAE-8CCE-537AFC019F39}"/>
              </a:ext>
            </a:extLst>
          </p:cNvPr>
          <p:cNvSpPr/>
          <p:nvPr/>
        </p:nvSpPr>
        <p:spPr>
          <a:xfrm>
            <a:off x="1384759" y="2410718"/>
            <a:ext cx="9675635" cy="164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октября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отца. Праздник учрежден с целью сохранения традиционных семейных ценностей и в ознаменование того, что отец наравне с матерью имеет права и обязанности в отношении своих детей.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8429A5-9BE1-44E2-80B4-4BE25915D5D7}"/>
              </a:ext>
            </a:extLst>
          </p:cNvPr>
          <p:cNvSpPr/>
          <p:nvPr/>
        </p:nvSpPr>
        <p:spPr>
          <a:xfrm>
            <a:off x="1384758" y="5133460"/>
            <a:ext cx="9675637" cy="164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семьи. В Республике Беларусь особой вниманием, заботой и поддержкой пользуются многодетные семьи, семьи, принявшие на воспитание детей-сирот, детей, оставшихся без попечения родителей, семьи, воспитывающие детей-инвалидов.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E0E870-34A3-4CA3-A368-7627E0D22D0C}"/>
              </a:ext>
            </a:extLst>
          </p:cNvPr>
          <p:cNvSpPr/>
          <p:nvPr/>
        </p:nvSpPr>
        <p:spPr>
          <a:xfrm>
            <a:off x="1384758" y="4154877"/>
            <a:ext cx="9675635" cy="856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праздниками – Днем матери и Днем отца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14 по 21 октября отмечается Неделя родительской любви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53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4793</TotalTime>
  <Words>499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7  Быть достойным гражданином Республики Беларусь –  значит разделять и поддерживать духовные ценности белорусского общества</vt:lpstr>
      <vt:lpstr>Презентация PowerPoint</vt:lpstr>
      <vt:lpstr>Богатое духовное наследие белорусов формировалось на протяжении веков и передавалось из поколения в поколение, определяя черты национального характера.  </vt:lpstr>
      <vt:lpstr>Историко-культурное наследие белорусского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User</cp:lastModifiedBy>
  <cp:revision>187</cp:revision>
  <cp:lastPrinted>2025-10-08T13:23:23Z</cp:lastPrinted>
  <dcterms:created xsi:type="dcterms:W3CDTF">2025-09-09T13:15:08Z</dcterms:created>
  <dcterms:modified xsi:type="dcterms:W3CDTF">2026-03-25T17:15:22Z</dcterms:modified>
</cp:coreProperties>
</file>